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8F91-92AD-4343-9C07-C7CE576E285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C02D-B4F8-4F3E-8DF3-A47539FA1B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8F91-92AD-4343-9C07-C7CE576E285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C02D-B4F8-4F3E-8DF3-A47539FA1B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8F91-92AD-4343-9C07-C7CE576E285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C02D-B4F8-4F3E-8DF3-A47539FA1B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8F91-92AD-4343-9C07-C7CE576E285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C02D-B4F8-4F3E-8DF3-A47539FA1B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8F91-92AD-4343-9C07-C7CE576E285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C02D-B4F8-4F3E-8DF3-A47539FA1B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8F91-92AD-4343-9C07-C7CE576E285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C02D-B4F8-4F3E-8DF3-A47539FA1B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8F91-92AD-4343-9C07-C7CE576E285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C02D-B4F8-4F3E-8DF3-A47539FA1B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8F91-92AD-4343-9C07-C7CE576E285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C02D-B4F8-4F3E-8DF3-A47539FA1B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8F91-92AD-4343-9C07-C7CE576E285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C02D-B4F8-4F3E-8DF3-A47539FA1B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8F91-92AD-4343-9C07-C7CE576E285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C02D-B4F8-4F3E-8DF3-A47539FA1B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8F91-92AD-4343-9C07-C7CE576E285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DC02D-B4F8-4F3E-8DF3-A47539FA1B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38F91-92AD-4343-9C07-C7CE576E2851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DC02D-B4F8-4F3E-8DF3-A47539FA1B2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7166"/>
            <a:ext cx="6400800" cy="528163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3: </a:t>
            </a:r>
            <a:r>
              <a:rPr lang="ru-RU" b="1" dirty="0" err="1" smtClean="0">
                <a:solidFill>
                  <a:schemeClr val="tx1"/>
                </a:solidFill>
              </a:rPr>
              <a:t>Күй және әрекет мәндері функциялары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Күй және әрекет мәндері функцияларын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пайдалану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арқылы саясатты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жақсарту.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Күй мәні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V) </a:t>
            </a:r>
            <a:r>
              <a:rPr lang="ru-RU" dirty="0" err="1" smtClean="0">
                <a:solidFill>
                  <a:schemeClr val="tx1"/>
                </a:solidFill>
              </a:rPr>
              <a:t>және әрекет мәні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Q) </a:t>
            </a:r>
            <a:r>
              <a:rPr lang="ru-RU" dirty="0" err="1" smtClean="0">
                <a:solidFill>
                  <a:schemeClr val="tx1"/>
                </a:solidFill>
              </a:rPr>
              <a:t>функцияларын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есептеу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Bellman </a:t>
            </a:r>
            <a:r>
              <a:rPr lang="ru-RU" dirty="0" err="1" smtClean="0">
                <a:solidFill>
                  <a:schemeClr val="tx1"/>
                </a:solidFill>
              </a:rPr>
              <a:t>теңдеулерін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Python-</a:t>
            </a:r>
            <a:r>
              <a:rPr lang="ru-RU" dirty="0" smtClean="0">
                <a:solidFill>
                  <a:schemeClr val="tx1"/>
                </a:solidFill>
              </a:rPr>
              <a:t>да </a:t>
            </a:r>
            <a:r>
              <a:rPr lang="ru-RU" dirty="0" err="1" smtClean="0">
                <a:solidFill>
                  <a:schemeClr val="tx1"/>
                </a:solidFill>
              </a:rPr>
              <a:t>шешіп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күй мәндерін анықтау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Оптималды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саясатты</a:t>
            </a:r>
            <a:r>
              <a:rPr lang="ru-RU" dirty="0" smtClean="0">
                <a:solidFill>
                  <a:schemeClr val="tx1"/>
                </a:solidFill>
              </a:rPr>
              <a:t> табу.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2024-09-07T08:18:13Z</dcterms:created>
  <dcterms:modified xsi:type="dcterms:W3CDTF">2024-09-07T08:18:54Z</dcterms:modified>
</cp:coreProperties>
</file>